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57" r:id="rId4"/>
    <p:sldId id="267" r:id="rId5"/>
    <p:sldId id="275" r:id="rId6"/>
    <p:sldId id="268" r:id="rId7"/>
    <p:sldId id="274" r:id="rId8"/>
    <p:sldId id="27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4" autoAdjust="0"/>
    <p:restoredTop sz="94660"/>
  </p:normalViewPr>
  <p:slideViewPr>
    <p:cSldViewPr>
      <p:cViewPr varScale="1">
        <p:scale>
          <a:sx n="70" d="100"/>
          <a:sy n="70" d="100"/>
        </p:scale>
        <p:origin x="14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119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65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37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660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2391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4675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0235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9433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205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399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9656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4631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2755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1478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712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49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018F7E8-4C2C-4A7D-B223-36E269473A9D}" type="datetimeFigureOut">
              <a:rPr lang="pt-BR" smtClean="0"/>
              <a:t>07/07/2022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DF443CB-1D6F-4BC8-8F76-782958E9D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818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xtrix.consultoria@proton.m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4" Type="http://schemas.openxmlformats.org/officeDocument/2006/relationships/hyperlink" Target="mailto:xtrix.consultoria@proton.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A7BEFC0-B1CD-49CF-AF2E-7553D767E6A1}"/>
              </a:ext>
            </a:extLst>
          </p:cNvPr>
          <p:cNvSpPr/>
          <p:nvPr/>
        </p:nvSpPr>
        <p:spPr>
          <a:xfrm>
            <a:off x="4479637" y="3995772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CC690B-C54D-6495-C5DB-EA62C5F8E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55" y="2564904"/>
            <a:ext cx="3497089" cy="12578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D46FA02-5E93-93AE-E78D-CD4FE4866D8E}"/>
              </a:ext>
            </a:extLst>
          </p:cNvPr>
          <p:cNvSpPr txBox="1"/>
          <p:nvPr/>
        </p:nvSpPr>
        <p:spPr>
          <a:xfrm>
            <a:off x="4966001" y="6309320"/>
            <a:ext cx="329128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>
                <a:solidFill>
                  <a:schemeClr val="bg1"/>
                </a:solidFill>
                <a:hlinkClick r:id="rId3"/>
              </a:rPr>
              <a:t>xtrix.consultoria@proton.me</a:t>
            </a:r>
            <a:endParaRPr lang="pt-BR" sz="1400" b="1" dirty="0">
              <a:solidFill>
                <a:schemeClr val="bg1"/>
              </a:solidFill>
            </a:endParaRPr>
          </a:p>
          <a:p>
            <a:pPr algn="r"/>
            <a:r>
              <a:rPr lang="pt-BR" sz="1400" b="1" dirty="0">
                <a:solidFill>
                  <a:schemeClr val="bg1"/>
                </a:solidFill>
              </a:rPr>
              <a:t>+55(21)99502-8145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081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539552" y="1772816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 </a:t>
            </a:r>
            <a:endParaRPr lang="pt-BR" dirty="0"/>
          </a:p>
          <a:p>
            <a:pPr algn="ctr"/>
            <a:r>
              <a:rPr lang="pt-BR" b="1" dirty="0"/>
              <a:t>  </a:t>
            </a:r>
            <a:endParaRPr lang="pt-BR" dirty="0"/>
          </a:p>
          <a:p>
            <a:pPr algn="ctr"/>
            <a:endParaRPr lang="pt-BR" b="1" dirty="0">
              <a:solidFill>
                <a:schemeClr val="bg1"/>
              </a:solidFill>
            </a:endParaRPr>
          </a:p>
          <a:p>
            <a:pPr algn="ctr"/>
            <a:endParaRPr lang="pt-BR" b="1" dirty="0">
              <a:solidFill>
                <a:schemeClr val="bg1"/>
              </a:solidFill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Vigilância, percepção profunda, visão aguçada, discernimento, paciência, perspicácia, precisão e sabedoria. Sob esta constante reflexão, atuamos na sua segurança e do seu negócio.</a:t>
            </a:r>
            <a:endParaRPr kumimoji="0" lang="pt-BR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1BAE1FD-CC0E-6B8F-F9CF-87B4FC2B8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55" y="116632"/>
            <a:ext cx="3497089" cy="1257808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899592" y="1700808"/>
            <a:ext cx="734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COMPLIANCE CRIMINAL </a:t>
            </a:r>
          </a:p>
          <a:p>
            <a:r>
              <a:rPr lang="pt-BR" b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O local de trabalho é cada vez mais uma área de preocupação para muitos negócios e organizações. Isso inclui roubo e fraude, geralmente por funcionários confiáveis. Há que se destacar situações de corrupção, envolvendo desde uso de verbas indevidas até  fraudes complexas. </a:t>
            </a:r>
          </a:p>
          <a:p>
            <a:pPr algn="just"/>
            <a:endParaRPr lang="pt-BR" b="1" dirty="0">
              <a:solidFill>
                <a:schemeClr val="bg1"/>
              </a:solidFill>
            </a:endParaRP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Na prática, o resultado vai além do combate à corrupção e à lavagem de dinheiro, colaborando com a melhoria de performance da empresa.</a:t>
            </a:r>
            <a:endParaRPr lang="pt-BR" dirty="0">
              <a:solidFill>
                <a:schemeClr val="bg1"/>
              </a:solidFill>
            </a:endParaRPr>
          </a:p>
          <a:p>
            <a:pPr algn="just"/>
            <a:endParaRPr lang="pt-BR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8A77E2C-B4F4-720E-BA2A-3444DC83A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55" y="116632"/>
            <a:ext cx="3497089" cy="1257808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971600" y="1696740"/>
            <a:ext cx="734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SEGURANÇA CIBERNÉTICA PESSOAL</a:t>
            </a:r>
          </a:p>
          <a:p>
            <a:r>
              <a:rPr lang="pt-BR" b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Os </a:t>
            </a:r>
            <a:r>
              <a:rPr lang="pt-BR" b="1" dirty="0" err="1">
                <a:solidFill>
                  <a:schemeClr val="bg1"/>
                </a:solidFill>
              </a:rPr>
              <a:t>cibercriminosos</a:t>
            </a:r>
            <a:r>
              <a:rPr lang="pt-BR" b="1" dirty="0">
                <a:solidFill>
                  <a:schemeClr val="bg1"/>
                </a:solidFill>
              </a:rPr>
              <a:t> buscam profissionais liberais, executivos, famílias de alta renda, celebridades, atletas e pessoas públicas devido ao seu nível limitado de proteção cibernética.  Os interesses e a marca pública dos profissionais de sua família estão cada vez mais vulneráveis ​​devido à sua inserção no mundo digital.</a:t>
            </a:r>
          </a:p>
          <a:p>
            <a:pPr algn="just"/>
            <a:endParaRPr lang="pt-BR" b="1" dirty="0">
              <a:solidFill>
                <a:schemeClr val="bg1"/>
              </a:solidFill>
            </a:endParaRP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Os provedores de TI tradicionais não têm o conhecimento e a experiência necessários para fornecer segurança cibernética a um ambiente de alto risco.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E307DE3-374F-9796-0ECB-04FBF06B3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55" y="116632"/>
            <a:ext cx="3497089" cy="1257808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971600" y="1696740"/>
            <a:ext cx="734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PALESTRAS E WORKSHOPS</a:t>
            </a:r>
          </a:p>
          <a:p>
            <a:r>
              <a:rPr lang="pt-BR" b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Conscientizar, treinar, atualizar... todos os atores do ciclo produtivo tem  responsabilidade pela segurança corporativa. Não raro temos notícias de invasores que se utilizam de acessos dos colaboradores de qualquer nível hierárquico da organização.</a:t>
            </a:r>
          </a:p>
          <a:p>
            <a:pPr algn="just"/>
            <a:endParaRPr lang="pt-BR" b="1" dirty="0">
              <a:solidFill>
                <a:schemeClr val="bg1"/>
              </a:solidFill>
            </a:endParaRP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Todos sentem-se seguros quando estão com as portas trancadas e o sistema de alarme ativado. Porém a WEB acrescentou uma nova dimensão ao mundo da segurança individual e corporativa.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BA873DA-8018-9B63-B549-1014D3C83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55" y="116632"/>
            <a:ext cx="3497089" cy="125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7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971600" y="1628800"/>
            <a:ext cx="7344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RECRUTAMENTO ESPECIALIZADO</a:t>
            </a:r>
          </a:p>
          <a:p>
            <a:r>
              <a:rPr lang="pt-BR" b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Algumas atividades são extremamente específicas e requerem experiência, perspicácia, tirocínio.  Determinados dados não devem ser expostos em currículos. E tais profissionais não são devidamente avaliados numa dinâmica de RH e nos processos de recrutamento usuais.</a:t>
            </a:r>
          </a:p>
          <a:p>
            <a:pPr algn="just"/>
            <a:endParaRPr lang="pt-BR" b="1" dirty="0">
              <a:solidFill>
                <a:schemeClr val="bg1"/>
              </a:solidFill>
            </a:endParaRP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Nosso expertise permite fornecer assessoria adequada à melhor contratação para suas necessidades.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FEF6030-D1EA-085F-AD2F-CFCCCDE3B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55" y="116632"/>
            <a:ext cx="3497089" cy="1257808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971600" y="1628800"/>
            <a:ext cx="734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MODELO DE CONTRATAÇÃO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b="1" dirty="0">
                <a:solidFill>
                  <a:schemeClr val="bg1"/>
                </a:solidFill>
              </a:rPr>
              <a:t> </a:t>
            </a:r>
            <a:endParaRPr lang="pt-BR" dirty="0">
              <a:solidFill>
                <a:schemeClr val="bg1"/>
              </a:solidFill>
            </a:endParaRP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O CONTRATO PRINCIPAL contempla a disponibilidade de  Consultoria por um período anual de 240 horas. </a:t>
            </a:r>
          </a:p>
          <a:p>
            <a:pPr algn="just"/>
            <a:endParaRPr lang="pt-BR" dirty="0">
              <a:solidFill>
                <a:schemeClr val="bg1"/>
              </a:solidFill>
            </a:endParaRPr>
          </a:p>
          <a:p>
            <a:pPr algn="just"/>
            <a:r>
              <a:rPr lang="pt-BR" b="1" dirty="0">
                <a:solidFill>
                  <a:schemeClr val="bg1"/>
                </a:solidFill>
              </a:rPr>
              <a:t>Havendo necessidades específicas, que exijam recursos superiores ao definido no Contrato Principal, serão negociados projetos adicionais, com levantamento das necessidades especificas e apuração  dos recursos inerentes à sua implementação. Os valores a serem contratados levarão em conta os custos (homem/hora) para execução do trabalho, em cada etapa, e serão formalizados por meio de TERMO ADITIVO. 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7A9FC83-4311-F136-5633-439A53AF2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55" y="116632"/>
            <a:ext cx="3497089" cy="125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51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A7BEFC0-B1CD-49CF-AF2E-7553D767E6A1}"/>
              </a:ext>
            </a:extLst>
          </p:cNvPr>
          <p:cNvSpPr/>
          <p:nvPr/>
        </p:nvSpPr>
        <p:spPr>
          <a:xfrm>
            <a:off x="4479637" y="3995772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CC690B-C54D-6495-C5DB-EA62C5F8E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55" y="2564904"/>
            <a:ext cx="3497089" cy="12578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0AD45AC-6910-284D-256B-6EE924360BF8}"/>
              </a:ext>
            </a:extLst>
          </p:cNvPr>
          <p:cNvSpPr txBox="1"/>
          <p:nvPr/>
        </p:nvSpPr>
        <p:spPr>
          <a:xfrm>
            <a:off x="4966001" y="6309320"/>
            <a:ext cx="329128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>
                <a:solidFill>
                  <a:schemeClr val="bg1"/>
                </a:solidFill>
                <a:hlinkClick r:id="rId4"/>
              </a:rPr>
              <a:t>xtrix.consultoria@proton.me</a:t>
            </a:r>
            <a:endParaRPr lang="pt-BR" sz="1400" b="1" dirty="0">
              <a:solidFill>
                <a:schemeClr val="bg1"/>
              </a:solidFill>
            </a:endParaRPr>
          </a:p>
          <a:p>
            <a:pPr algn="r"/>
            <a:r>
              <a:rPr lang="pt-BR" sz="1400" b="1" dirty="0">
                <a:solidFill>
                  <a:schemeClr val="bg1"/>
                </a:solidFill>
              </a:rPr>
              <a:t>+55(21)99502-8145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0099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atia">
  <a:themeElements>
    <a:clrScheme name="Fatia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Fati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t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Override1.xml><?xml version="1.0" encoding="utf-8"?>
<a:themeOverride xmlns:a="http://schemas.openxmlformats.org/drawingml/2006/main">
  <a:clrScheme name="Fatia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.xml><?xml version="1.0" encoding="utf-8"?>
<a:themeOverride xmlns:a="http://schemas.openxmlformats.org/drawingml/2006/main">
  <a:clrScheme name="Fatia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.xml><?xml version="1.0" encoding="utf-8"?>
<a:themeOverride xmlns:a="http://schemas.openxmlformats.org/drawingml/2006/main">
  <a:clrScheme name="Fatia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4.xml><?xml version="1.0" encoding="utf-8"?>
<a:themeOverride xmlns:a="http://schemas.openxmlformats.org/drawingml/2006/main">
  <a:clrScheme name="Fatia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5.xml><?xml version="1.0" encoding="utf-8"?>
<a:themeOverride xmlns:a="http://schemas.openxmlformats.org/drawingml/2006/main">
  <a:clrScheme name="Fatia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6.xml><?xml version="1.0" encoding="utf-8"?>
<a:themeOverride xmlns:a="http://schemas.openxmlformats.org/drawingml/2006/main">
  <a:clrScheme name="Fatia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7.xml><?xml version="1.0" encoding="utf-8"?>
<a:themeOverride xmlns:a="http://schemas.openxmlformats.org/drawingml/2006/main">
  <a:clrScheme name="Fatia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</TotalTime>
  <Words>424</Words>
  <Application>Microsoft Office PowerPoint</Application>
  <PresentationFormat>Apresentação na tela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Fatia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Gestor</dc:creator>
  <cp:lastModifiedBy>claudio de britto</cp:lastModifiedBy>
  <cp:revision>22</cp:revision>
  <dcterms:created xsi:type="dcterms:W3CDTF">2018-06-14T17:04:19Z</dcterms:created>
  <dcterms:modified xsi:type="dcterms:W3CDTF">2022-07-07T17:28:16Z</dcterms:modified>
</cp:coreProperties>
</file>